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27432000" cy="36576000"/>
  <p:notesSz cx="6858000" cy="9144000"/>
  <p:defaultTextStyle>
    <a:defPPr>
      <a:defRPr lang="en-US"/>
    </a:defPPr>
    <a:lvl1pPr marL="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3652"/>
  </p:normalViewPr>
  <p:slideViewPr>
    <p:cSldViewPr snapToGrid="0" snapToObjects="1" showGuides="1">
      <p:cViewPr>
        <p:scale>
          <a:sx n="107" d="100"/>
          <a:sy n="107" d="100"/>
        </p:scale>
        <p:origin x="-10824" y="-552"/>
      </p:cViewPr>
      <p:guideLst>
        <p:guide orient="horz" pos="22944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763FE-ECF6-884A-88A6-D97E8071DBD5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4C3F6-2F21-064B-9509-432AC3FB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3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tiff"/><Relationship Id="rId12" Type="http://schemas.openxmlformats.org/officeDocument/2006/relationships/image" Target="../media/image8.png"/><Relationship Id="rId13" Type="http://schemas.openxmlformats.org/officeDocument/2006/relationships/image" Target="../media/image9.tiff"/><Relationship Id="rId14" Type="http://schemas.openxmlformats.org/officeDocument/2006/relationships/image" Target="../media/image10.png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2.jpg"/><Relationship Id="rId5" Type="http://schemas.openxmlformats.org/officeDocument/2006/relationships/hyperlink" Target="https://goo.gl/0SmYSI" TargetMode="External"/><Relationship Id="rId6" Type="http://schemas.openxmlformats.org/officeDocument/2006/relationships/hyperlink" Target="https://goo.gl/TBg5zT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s://goo.gl/0SmYSI" TargetMode="External"/><Relationship Id="rId5" Type="http://schemas.openxmlformats.org/officeDocument/2006/relationships/hyperlink" Target="https://goo.gl/TBg5zT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tiff"/><Relationship Id="rId10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1200" y="798147"/>
            <a:ext cx="1739806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/>
              <a:t>Making Metadata Easy </a:t>
            </a:r>
          </a:p>
          <a:p>
            <a:pPr algn="ctr"/>
            <a:r>
              <a:rPr lang="en-US" sz="6600" dirty="0" smtClean="0"/>
              <a:t>A Recommendations Based Approach To Documentation using </a:t>
            </a:r>
            <a:r>
              <a:rPr lang="en-US" sz="6600" dirty="0" err="1" smtClean="0"/>
              <a:t>GeoNetwork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59427" y="4642342"/>
            <a:ext cx="11931158" cy="84096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Proposal</a:t>
            </a:r>
          </a:p>
          <a:p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/>
              <a:t>GeoNetwork</a:t>
            </a:r>
            <a:r>
              <a:rPr lang="en-US" sz="3200" dirty="0" smtClean="0"/>
              <a:t> is a standards based editor and catalog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Community recommendations facilitate quality metadata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Standards based documentation can be difficult to write well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Simple, editable </a:t>
            </a:r>
            <a:r>
              <a:rPr lang="en-US" sz="3200" dirty="0" err="1" smtClean="0"/>
              <a:t>webforms</a:t>
            </a:r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257340" y="4642340"/>
            <a:ext cx="13548428" cy="84096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Statement Of Work</a:t>
            </a:r>
          </a:p>
          <a:p>
            <a:endParaRPr lang="en-US" sz="3200" b="1" u="sng" dirty="0" smtClean="0"/>
          </a:p>
          <a:p>
            <a:r>
              <a:rPr lang="en-US" sz="3200" b="1" u="sng" dirty="0" smtClean="0"/>
              <a:t>Tasks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GeoNetwork</a:t>
            </a:r>
            <a:r>
              <a:rPr lang="en-US" sz="3200" dirty="0"/>
              <a:t> instance.</a:t>
            </a:r>
          </a:p>
          <a:p>
            <a:pPr lvl="0"/>
            <a:r>
              <a:rPr lang="en-US" sz="3200" dirty="0"/>
              <a:t>Explore integration of the Ecological Metadata Language and the Content Standard for Digital Geospatial Metadata dialects and HDF concepts.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webform</a:t>
            </a:r>
            <a:r>
              <a:rPr lang="en-US" sz="3200" dirty="0"/>
              <a:t> for a recommendation using HDF concepts.</a:t>
            </a:r>
          </a:p>
          <a:p>
            <a:pPr lvl="0"/>
            <a:r>
              <a:rPr lang="en-US" sz="3200" dirty="0"/>
              <a:t>Make and edit metadata.</a:t>
            </a:r>
          </a:p>
          <a:p>
            <a:r>
              <a:rPr lang="en-US" sz="3200" dirty="0"/>
              <a:t> </a:t>
            </a:r>
          </a:p>
          <a:p>
            <a:r>
              <a:rPr lang="en-US" sz="3200" b="1" u="sng" dirty="0"/>
              <a:t>Deliverables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r>
              <a:rPr lang="en-US" sz="3200" dirty="0"/>
              <a:t>Poster Presentation at 2017 ESIP Winter Meeting.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88" y="8157529"/>
            <a:ext cx="5735934" cy="4674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9484" y="12142822"/>
            <a:ext cx="389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https://</a:t>
            </a:r>
            <a:r>
              <a:rPr lang="en-US" sz="2800" dirty="0" err="1">
                <a:hlinkClick r:id="rId5"/>
              </a:rPr>
              <a:t>goo.gl</a:t>
            </a:r>
            <a:r>
              <a:rPr lang="en-US" sz="2800" dirty="0">
                <a:hlinkClick r:id="rId5"/>
              </a:rPr>
              <a:t>/0SmYSI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3189263" y="12222512"/>
            <a:ext cx="34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6"/>
              </a:rPr>
              <a:t>https://</a:t>
            </a:r>
            <a:r>
              <a:rPr lang="en-US" sz="2800" dirty="0" err="1">
                <a:hlinkClick r:id="rId6"/>
              </a:rPr>
              <a:t>goo.gl</a:t>
            </a:r>
            <a:r>
              <a:rPr lang="en-US" sz="2800" dirty="0">
                <a:hlinkClick r:id="rId6"/>
              </a:rPr>
              <a:t>/TBg5zT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427" y="13976007"/>
            <a:ext cx="11931158" cy="54008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Research </a:t>
            </a:r>
            <a:r>
              <a:rPr lang="en-US" sz="3200" dirty="0" err="1" smtClean="0"/>
              <a:t>GeoNetwork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Use </a:t>
            </a:r>
            <a:r>
              <a:rPr lang="en-US" sz="3200" dirty="0" err="1" smtClean="0"/>
              <a:t>Github</a:t>
            </a:r>
            <a:r>
              <a:rPr lang="en-US" sz="3200" smtClean="0"/>
              <a:t> to build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F</a:t>
            </a:r>
            <a:r>
              <a:rPr lang="en-US" sz="3200" dirty="0" smtClean="0"/>
              <a:t>ocus on integration of recommendations into editor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Implement a schema plugin for ISO 19115-3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Utilize Open Science Framework and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to document and share research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/>
          </a:p>
          <a:p>
            <a:endParaRPr lang="en-US" dirty="0"/>
          </a:p>
        </p:txBody>
      </p:sp>
      <p:pic>
        <p:nvPicPr>
          <p:cNvPr id="19" name="Picture 18" descr="NASA-Logo-Lar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20" y="34938929"/>
            <a:ext cx="1576757" cy="1255597"/>
          </a:xfrm>
          <a:prstGeom prst="rect">
            <a:avLst/>
          </a:prstGeom>
        </p:spPr>
      </p:pic>
      <p:pic>
        <p:nvPicPr>
          <p:cNvPr id="20" name="Picture 19" descr="NOAA-Transparent-Logo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549" y="34938929"/>
            <a:ext cx="1310810" cy="12555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10331" y="35333681"/>
            <a:ext cx="756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/>
                <a:cs typeface="Tahoma"/>
              </a:rPr>
              <a:t>a</a:t>
            </a:r>
            <a:r>
              <a:rPr lang="en-US" sz="3200" dirty="0" smtClean="0">
                <a:latin typeface="Tahoma"/>
                <a:cs typeface="Tahoma"/>
              </a:rPr>
              <a:t>nd 170+ member organizations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0052" y="35287961"/>
            <a:ext cx="9841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ahoma"/>
                <a:cs typeface="Tahoma"/>
              </a:rPr>
              <a:t>Funding </a:t>
            </a:r>
            <a:r>
              <a:rPr lang="en-US" sz="3200" smtClean="0">
                <a:latin typeface="Tahoma"/>
                <a:cs typeface="Tahoma"/>
              </a:rPr>
              <a:t>Friday and ESIP are </a:t>
            </a:r>
            <a:r>
              <a:rPr lang="en-US" sz="3200" dirty="0" smtClean="0">
                <a:latin typeface="Tahoma"/>
                <a:cs typeface="Tahoma"/>
              </a:rPr>
              <a:t>supported by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44472" y="18223442"/>
            <a:ext cx="6434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shrtLink.url</a:t>
            </a:r>
            <a:endParaRPr lang="en-US" sz="3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97" y="10676315"/>
            <a:ext cx="2110766" cy="10890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8304" y="10902499"/>
            <a:ext cx="670841" cy="705855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3933584" y="10805375"/>
            <a:ext cx="2130338" cy="1089017"/>
            <a:chOff x="20015297" y="18339893"/>
            <a:chExt cx="2110766" cy="108901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5297" y="18339893"/>
              <a:ext cx="2110766" cy="108901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723488" y="18568531"/>
              <a:ext cx="690485" cy="699492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4" t="7877" r="16887" b="7808"/>
          <a:stretch/>
        </p:blipFill>
        <p:spPr>
          <a:xfrm>
            <a:off x="-1" y="412173"/>
            <a:ext cx="6233389" cy="384419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91738" y="591746"/>
            <a:ext cx="3614030" cy="202385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3257340" y="13974534"/>
            <a:ext cx="13548428" cy="4908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Toolkit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793" y="17971320"/>
            <a:ext cx="2110766" cy="10890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204" y="17957101"/>
            <a:ext cx="2110766" cy="10890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367" y="14222146"/>
            <a:ext cx="5421111" cy="2796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293" y="15247914"/>
            <a:ext cx="7860812" cy="1725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971" y="16218175"/>
            <a:ext cx="8677391" cy="32164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76651" y="3107011"/>
            <a:ext cx="396089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Sean Gordon</a:t>
            </a:r>
          </a:p>
          <a:p>
            <a:pPr algn="ctr"/>
            <a:r>
              <a:rPr lang="en-US" sz="2800" dirty="0" smtClean="0"/>
              <a:t>(</a:t>
            </a:r>
            <a:r>
              <a:rPr lang="en-US" sz="2800" dirty="0" err="1" smtClean="0"/>
              <a:t>scgordon@hdfgroup.org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741" y="17106811"/>
            <a:ext cx="6098756" cy="19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6150" y="685800"/>
            <a:ext cx="20574000" cy="2884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Making Metadata Easy </a:t>
            </a:r>
          </a:p>
          <a:p>
            <a:pPr algn="ctr"/>
            <a:r>
              <a:rPr lang="en-US" dirty="0" smtClean="0"/>
              <a:t>A Recommendations Based Approach To Documentation, Creation, Curation, And Analysis Using </a:t>
            </a:r>
            <a:r>
              <a:rPr lang="en-US" dirty="0" err="1" smtClean="0"/>
              <a:t>Geonetwork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48"/>
          <a:stretch/>
        </p:blipFill>
        <p:spPr>
          <a:xfrm>
            <a:off x="234949" y="869366"/>
            <a:ext cx="4279901" cy="217253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860000" y="685800"/>
            <a:ext cx="4171950" cy="288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FUNding</a:t>
            </a:r>
            <a:r>
              <a:rPr lang="en-US" dirty="0" smtClean="0"/>
              <a:t> Friday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9427" y="4642342"/>
            <a:ext cx="11931158" cy="89021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Proposal</a:t>
            </a:r>
          </a:p>
          <a:p>
            <a:endParaRPr lang="en-US" sz="3200" dirty="0"/>
          </a:p>
          <a:p>
            <a:r>
              <a:rPr lang="en-US" sz="3200" dirty="0" err="1" smtClean="0"/>
              <a:t>GeoNetwork</a:t>
            </a:r>
            <a:r>
              <a:rPr lang="en-US" sz="3200" dirty="0" smtClean="0"/>
              <a:t> is a standards based editor and catalog</a:t>
            </a:r>
          </a:p>
          <a:p>
            <a:r>
              <a:rPr lang="en-US" sz="3200" dirty="0" smtClean="0"/>
              <a:t>Community recommendations facilitate quality metadata</a:t>
            </a:r>
          </a:p>
          <a:p>
            <a:r>
              <a:rPr lang="en-US" sz="3200" dirty="0" smtClean="0"/>
              <a:t>Standards based documentation can be difficult to write well</a:t>
            </a:r>
          </a:p>
          <a:p>
            <a:r>
              <a:rPr lang="en-US" sz="3200" dirty="0" smtClean="0"/>
              <a:t>By combining recommendations and </a:t>
            </a:r>
            <a:r>
              <a:rPr lang="en-US" sz="3200" dirty="0" err="1" smtClean="0"/>
              <a:t>GeoNetwork</a:t>
            </a:r>
            <a:r>
              <a:rPr lang="en-US" sz="3200" dirty="0" smtClean="0"/>
              <a:t> a </a:t>
            </a:r>
            <a:r>
              <a:rPr lang="en-US" sz="3200" dirty="0" err="1" smtClean="0"/>
              <a:t>webform</a:t>
            </a:r>
            <a:r>
              <a:rPr lang="en-US" sz="3200" dirty="0" smtClean="0"/>
              <a:t> can created for different recommendations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257340" y="4642340"/>
            <a:ext cx="13548428" cy="87937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Statement Of Work</a:t>
            </a:r>
          </a:p>
          <a:p>
            <a:endParaRPr lang="en-US" sz="3200" b="1" u="sng" dirty="0" smtClean="0"/>
          </a:p>
          <a:p>
            <a:r>
              <a:rPr lang="en-US" sz="3200" b="1" u="sng" dirty="0" smtClean="0"/>
              <a:t>Tasks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GeoNetwork</a:t>
            </a:r>
            <a:r>
              <a:rPr lang="en-US" sz="3200" dirty="0"/>
              <a:t> instance.</a:t>
            </a:r>
          </a:p>
          <a:p>
            <a:pPr lvl="0"/>
            <a:r>
              <a:rPr lang="en-US" sz="3200" dirty="0"/>
              <a:t>Explore integration of the Ecological Metadata Language and the Content Standard for Digital Geospatial Metadata dialects and HDF concepts.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webform</a:t>
            </a:r>
            <a:r>
              <a:rPr lang="en-US" sz="3200" dirty="0"/>
              <a:t> for a recommendation using HDF concepts.</a:t>
            </a:r>
          </a:p>
          <a:p>
            <a:pPr lvl="0"/>
            <a:r>
              <a:rPr lang="en-US" sz="3200" dirty="0"/>
              <a:t>Make and edit metadata.</a:t>
            </a:r>
          </a:p>
          <a:p>
            <a:r>
              <a:rPr lang="en-US" sz="3200" dirty="0"/>
              <a:t> </a:t>
            </a:r>
          </a:p>
          <a:p>
            <a:r>
              <a:rPr lang="en-US" sz="3200" b="1" u="sng" dirty="0"/>
              <a:t>Deliverables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r>
              <a:rPr lang="en-US" sz="3200" dirty="0"/>
              <a:t>Poster Presentation at 2017 ESIP Winter Meeting.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8" y="8778239"/>
            <a:ext cx="5735934" cy="4674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1355" y="12832112"/>
            <a:ext cx="389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goo.gl</a:t>
            </a:r>
            <a:r>
              <a:rPr lang="en-US" sz="2800" dirty="0">
                <a:hlinkClick r:id="rId4"/>
              </a:rPr>
              <a:t>/0SmYSI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3189263" y="12832112"/>
            <a:ext cx="34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https://</a:t>
            </a:r>
            <a:r>
              <a:rPr lang="en-US" sz="2800" dirty="0" err="1">
                <a:hlinkClick r:id="rId5"/>
              </a:rPr>
              <a:t>goo.gl</a:t>
            </a:r>
            <a:r>
              <a:rPr lang="en-US" sz="2800" dirty="0">
                <a:hlinkClick r:id="rId5"/>
              </a:rPr>
              <a:t>/TBg5zT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427" y="13976007"/>
            <a:ext cx="11931158" cy="4908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Research other </a:t>
            </a:r>
            <a:r>
              <a:rPr lang="en-US" sz="3200" dirty="0" err="1" smtClean="0"/>
              <a:t>GeoNetwork</a:t>
            </a:r>
            <a:r>
              <a:rPr lang="en-US" sz="3200" dirty="0" smtClean="0"/>
              <a:t> instances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F</a:t>
            </a:r>
            <a:r>
              <a:rPr lang="en-US" sz="3200" dirty="0" smtClean="0"/>
              <a:t>ocus on integration of recommendations into editor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Implement a schema plugin for ISO 19115-3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Utilize Open Science Framework and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to document and share research</a:t>
            </a:r>
          </a:p>
          <a:p>
            <a:endParaRPr lang="en-US" sz="3200" b="1" u="sng" dirty="0" smtClean="0"/>
          </a:p>
          <a:p>
            <a:endParaRPr lang="en-US" dirty="0"/>
          </a:p>
        </p:txBody>
      </p:sp>
      <p:pic>
        <p:nvPicPr>
          <p:cNvPr id="19" name="Picture 18" descr="NASA-Logo-Lar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20" y="35095528"/>
            <a:ext cx="1576757" cy="1098998"/>
          </a:xfrm>
          <a:prstGeom prst="rect">
            <a:avLst/>
          </a:prstGeom>
        </p:spPr>
      </p:pic>
      <p:pic>
        <p:nvPicPr>
          <p:cNvPr id="20" name="Picture 19" descr="NOAA-Transparent-Logo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549" y="35095529"/>
            <a:ext cx="1310810" cy="10989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10331" y="35333681"/>
            <a:ext cx="756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/>
                <a:cs typeface="Tahoma"/>
              </a:rPr>
              <a:t>a</a:t>
            </a:r>
            <a:r>
              <a:rPr lang="en-US" sz="3200" dirty="0" smtClean="0">
                <a:latin typeface="Tahoma"/>
                <a:cs typeface="Tahoma"/>
              </a:rPr>
              <a:t>nd 170+ member organizations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97681" y="35287961"/>
            <a:ext cx="9644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ahoma"/>
                <a:cs typeface="Tahoma"/>
              </a:rPr>
              <a:t>Funding </a:t>
            </a:r>
            <a:r>
              <a:rPr lang="en-US" sz="3200" smtClean="0">
                <a:latin typeface="Tahoma"/>
                <a:cs typeface="Tahoma"/>
              </a:rPr>
              <a:t>Friday and ESIP </a:t>
            </a:r>
            <a:r>
              <a:rPr lang="en-US" sz="3200" dirty="0" smtClean="0">
                <a:latin typeface="Tahoma"/>
                <a:cs typeface="Tahoma"/>
              </a:rPr>
              <a:t>is supported by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44472" y="18223442"/>
            <a:ext cx="6434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shrtLink.url</a:t>
            </a:r>
            <a:endParaRPr lang="en-US" sz="3200" dirty="0"/>
          </a:p>
        </p:txBody>
      </p:sp>
      <p:sp>
        <p:nvSpPr>
          <p:cNvPr id="24" name="Oval 23"/>
          <p:cNvSpPr/>
          <p:nvPr/>
        </p:nvSpPr>
        <p:spPr>
          <a:xfrm>
            <a:off x="9581335" y="16964591"/>
            <a:ext cx="2731764" cy="1678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Eye with QR code</a:t>
            </a:r>
            <a:endParaRPr lang="en-US" sz="28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9679577" y="11536694"/>
            <a:ext cx="2110766" cy="1089017"/>
            <a:chOff x="14516422" y="18546581"/>
            <a:chExt cx="4241478" cy="209246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6422" y="18546581"/>
              <a:ext cx="4241478" cy="209246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76101" y="18981176"/>
              <a:ext cx="1348022" cy="135624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23870981" y="11536694"/>
            <a:ext cx="2130338" cy="1089017"/>
            <a:chOff x="20015297" y="18339893"/>
            <a:chExt cx="2110766" cy="108901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5297" y="18339893"/>
              <a:ext cx="2110766" cy="108901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23488" y="18568531"/>
              <a:ext cx="690485" cy="699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88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0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1630</TotalTime>
  <Words>211</Words>
  <Application>Microsoft Macintosh PowerPoint</Application>
  <PresentationFormat>Custom</PresentationFormat>
  <Paragraphs>88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Tahoma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35</cp:revision>
  <dcterms:created xsi:type="dcterms:W3CDTF">2017-01-08T00:46:17Z</dcterms:created>
  <dcterms:modified xsi:type="dcterms:W3CDTF">2017-01-10T16:56:41Z</dcterms:modified>
</cp:coreProperties>
</file>